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2.6388888888888889E-2"/>
                  <c:y val="8.958333333333318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>
                <c:manualLayout>
                  <c:x val="0"/>
                  <c:y val="-6.45833333333333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1.5277777777777777E-2"/>
                  <c:y val="2.0833333333333381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5"/>
              <c:layout>
                <c:manualLayout>
                  <c:x val="-3.3333333333333333E-2"/>
                  <c:y val="-0.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spPr>
              <a:ln w="1270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</c:dLbls>
          <c:cat>
            <c:strRef>
              <c:f>Лист1!$A$2:$A$7</c:f>
              <c:strCache>
                <c:ptCount val="6"/>
                <c:pt idx="0">
                  <c:v>Категория 1.</c:v>
                </c:pt>
                <c:pt idx="1">
                  <c:v>Категория 2.</c:v>
                </c:pt>
                <c:pt idx="2">
                  <c:v>Категория 3.</c:v>
                </c:pt>
                <c:pt idx="3">
                  <c:v>Категория 4.</c:v>
                </c:pt>
                <c:pt idx="4">
                  <c:v>Категория 5.</c:v>
                </c:pt>
                <c:pt idx="5">
                  <c:v>Категория 6.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0.1</c:v>
                </c:pt>
                <c:pt idx="1">
                  <c:v>0.2</c:v>
                </c:pt>
                <c:pt idx="2">
                  <c:v>0.4</c:v>
                </c:pt>
                <c:pt idx="3">
                  <c:v>0.15</c:v>
                </c:pt>
                <c:pt idx="4">
                  <c:v>0.3</c:v>
                </c:pt>
                <c:pt idx="5">
                  <c:v>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38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61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77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43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56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03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56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628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617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6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08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C2CBD-BADF-4D8E-A88A-6A7BA8FA9258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BAF72-289C-41F4-A2A8-EAE99FF6D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5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95400537"/>
              </p:ext>
            </p:extLst>
          </p:nvPr>
        </p:nvGraphicFramePr>
        <p:xfrm>
          <a:off x="0" y="452669"/>
          <a:ext cx="91440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8116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 S.</dc:creator>
  <cp:lastModifiedBy>Il S.</cp:lastModifiedBy>
  <cp:revision>3</cp:revision>
  <dcterms:created xsi:type="dcterms:W3CDTF">2018-12-01T09:52:17Z</dcterms:created>
  <dcterms:modified xsi:type="dcterms:W3CDTF">2018-12-01T10:27:45Z</dcterms:modified>
</cp:coreProperties>
</file>